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BFF66-5104-41DE-998D-2E70C2A7CB43}" type="datetimeFigureOut">
              <a:rPr lang="en-US" smtClean="0"/>
              <a:t>4/10/2009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F049-C102-4898-9566-8552674250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DF049-C102-4898-9566-8552674250B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FAE8E4-5F28-4670-82E6-FC3750085D4C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ERAU ASCEND!</a:t>
            </a:r>
            <a:br>
              <a:rPr lang="en-US" sz="8000" dirty="0" smtClean="0"/>
            </a:br>
            <a:r>
              <a:rPr lang="en-US" sz="5300" dirty="0" err="1" smtClean="0"/>
              <a:t>OverView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154702"/>
          </a:xfrm>
        </p:spPr>
        <p:txBody>
          <a:bodyPr>
            <a:normAutofit/>
          </a:bodyPr>
          <a:lstStyle/>
          <a:p>
            <a:r>
              <a:rPr lang="en-US" dirty="0" smtClean="0"/>
              <a:t>Adam Ritchie</a:t>
            </a:r>
          </a:p>
          <a:p>
            <a:r>
              <a:rPr lang="en-US" dirty="0" smtClean="0"/>
              <a:t>Nicholas Hammons</a:t>
            </a:r>
          </a:p>
          <a:p>
            <a:r>
              <a:rPr lang="en-US" dirty="0" smtClean="0"/>
              <a:t>Andrew Grant</a:t>
            </a:r>
          </a:p>
          <a:p>
            <a:r>
              <a:rPr lang="en-US" dirty="0" err="1" smtClean="0"/>
              <a:t>Geimi</a:t>
            </a:r>
            <a:r>
              <a:rPr lang="en-US" dirty="0" smtClean="0"/>
              <a:t> </a:t>
            </a:r>
            <a:r>
              <a:rPr lang="en-US" dirty="0" err="1" smtClean="0"/>
              <a:t>Delarge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successful launches</a:t>
            </a:r>
          </a:p>
          <a:p>
            <a:pPr lvl="1"/>
            <a:r>
              <a:rPr lang="en-US" dirty="0" smtClean="0"/>
              <a:t>Recovered payload after both launches</a:t>
            </a:r>
          </a:p>
          <a:p>
            <a:pPr lvl="1"/>
            <a:r>
              <a:rPr lang="en-US" dirty="0" smtClean="0"/>
              <a:t>Gathered temperature, pressure, and IMU data</a:t>
            </a:r>
          </a:p>
          <a:p>
            <a:pPr lvl="1"/>
            <a:r>
              <a:rPr lang="en-US" dirty="0" smtClean="0"/>
              <a:t>Cannot </a:t>
            </a:r>
            <a:r>
              <a:rPr lang="en-US" dirty="0" smtClean="0"/>
              <a:t>pu</a:t>
            </a:r>
            <a:r>
              <a:rPr lang="en-US" dirty="0" smtClean="0"/>
              <a:t>t aluminum </a:t>
            </a:r>
            <a:r>
              <a:rPr lang="en-US" dirty="0" smtClean="0"/>
              <a:t>tape </a:t>
            </a:r>
            <a:r>
              <a:rPr lang="en-US" dirty="0" smtClean="0"/>
              <a:t>over GPS antenna </a:t>
            </a:r>
          </a:p>
          <a:p>
            <a:r>
              <a:rPr lang="en-US" dirty="0" smtClean="0"/>
              <a:t>Created own systems instead of using heavy, off the shelf systems</a:t>
            </a:r>
          </a:p>
          <a:p>
            <a:r>
              <a:rPr lang="en-US" dirty="0" smtClean="0"/>
              <a:t>Improved structural layout to improve wiring layout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weight</a:t>
            </a:r>
          </a:p>
          <a:p>
            <a:r>
              <a:rPr lang="en-US" dirty="0" smtClean="0"/>
              <a:t>Improve wiring by integrating PCB </a:t>
            </a:r>
          </a:p>
          <a:p>
            <a:r>
              <a:rPr lang="en-US" dirty="0" smtClean="0"/>
              <a:t> Make GPS more reliable</a:t>
            </a:r>
          </a:p>
          <a:p>
            <a:r>
              <a:rPr lang="en-US" dirty="0" smtClean="0"/>
              <a:t>Integrate solar cells to power the payload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Questions?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Ron </a:t>
            </a:r>
            <a:r>
              <a:rPr lang="en-US" dirty="0" err="1" smtClean="0"/>
              <a:t>Madler</a:t>
            </a:r>
            <a:endParaRPr lang="en-US" dirty="0" smtClean="0"/>
          </a:p>
          <a:p>
            <a:r>
              <a:rPr lang="en-US" dirty="0" smtClean="0"/>
              <a:t>Jack Crabtree</a:t>
            </a:r>
          </a:p>
          <a:p>
            <a:r>
              <a:rPr lang="en-US" dirty="0" smtClean="0"/>
              <a:t>Dr. John </a:t>
            </a:r>
            <a:r>
              <a:rPr lang="en-US" dirty="0" err="1" smtClean="0"/>
              <a:t>Nafziger</a:t>
            </a:r>
            <a:endParaRPr lang="en-US" dirty="0" smtClean="0"/>
          </a:p>
          <a:p>
            <a:r>
              <a:rPr lang="en-US" dirty="0" smtClean="0"/>
              <a:t>Chris Smith</a:t>
            </a:r>
          </a:p>
          <a:p>
            <a:r>
              <a:rPr lang="en-US" dirty="0" smtClean="0"/>
              <a:t>ANSR</a:t>
            </a:r>
          </a:p>
          <a:p>
            <a:r>
              <a:rPr lang="en-US" dirty="0" smtClean="0"/>
              <a:t>Susan Brew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Structures and System 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Nicholas Hammons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 Objectives</a:t>
            </a:r>
          </a:p>
          <a:p>
            <a:r>
              <a:rPr lang="en-US" dirty="0" smtClean="0"/>
              <a:t>Payload </a:t>
            </a:r>
          </a:p>
          <a:p>
            <a:r>
              <a:rPr lang="en-US" dirty="0" smtClean="0"/>
              <a:t>Flights Taken</a:t>
            </a:r>
          </a:p>
          <a:p>
            <a:r>
              <a:rPr lang="en-US" dirty="0" smtClean="0"/>
              <a:t>Conclusions </a:t>
            </a:r>
          </a:p>
          <a:p>
            <a:r>
              <a:rPr lang="en-US" dirty="0" smtClean="0"/>
              <a:t>Future Goals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 better knowledge of the nature of composite materials</a:t>
            </a:r>
          </a:p>
          <a:p>
            <a:r>
              <a:rPr lang="en-US" dirty="0" smtClean="0"/>
              <a:t>Gather temperature data along the flight</a:t>
            </a:r>
          </a:p>
          <a:p>
            <a:r>
              <a:rPr lang="en-US" dirty="0" smtClean="0"/>
              <a:t>Gather IMU data</a:t>
            </a:r>
          </a:p>
          <a:p>
            <a:r>
              <a:rPr lang="en-US" dirty="0" smtClean="0"/>
              <a:t>Gather pressure data along the flight</a:t>
            </a:r>
          </a:p>
          <a:p>
            <a:r>
              <a:rPr lang="en-US" dirty="0" smtClean="0"/>
              <a:t>Gather solar cell data along the flight</a:t>
            </a:r>
          </a:p>
          <a:p>
            <a:r>
              <a:rPr lang="en-US" dirty="0" smtClean="0"/>
              <a:t>Track and recover payload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Inch Composite Cube</a:t>
            </a:r>
          </a:p>
          <a:p>
            <a:pPr lvl="1"/>
            <a:r>
              <a:rPr lang="en-US" dirty="0" smtClean="0"/>
              <a:t>Bi-directional Carbon with ¼” foam core</a:t>
            </a:r>
          </a:p>
          <a:p>
            <a:pPr lvl="1"/>
            <a:r>
              <a:rPr lang="en-US" dirty="0" smtClean="0"/>
              <a:t>E-glass shelving system and lid</a:t>
            </a:r>
          </a:p>
          <a:p>
            <a:r>
              <a:rPr lang="en-US" dirty="0" smtClean="0"/>
              <a:t>Automatic Position Reporting System (APRS)</a:t>
            </a:r>
          </a:p>
          <a:p>
            <a:pPr lvl="1"/>
            <a:r>
              <a:rPr lang="en-US" dirty="0" smtClean="0"/>
              <a:t>Lassen IQ GPS</a:t>
            </a:r>
          </a:p>
          <a:p>
            <a:pPr lvl="1"/>
            <a:r>
              <a:rPr lang="en-US" dirty="0" smtClean="0"/>
              <a:t>TTY TinyTrak4 TNC</a:t>
            </a:r>
          </a:p>
          <a:p>
            <a:pPr lvl="1"/>
            <a:r>
              <a:rPr lang="en-US" dirty="0" err="1" smtClean="0"/>
              <a:t>Alinco</a:t>
            </a:r>
            <a:r>
              <a:rPr lang="en-US" dirty="0" smtClean="0"/>
              <a:t> radio</a:t>
            </a:r>
          </a:p>
          <a:p>
            <a:r>
              <a:rPr lang="en-US" dirty="0" err="1" smtClean="0"/>
              <a:t>Logomatic</a:t>
            </a:r>
            <a:r>
              <a:rPr lang="en-US" dirty="0" smtClean="0"/>
              <a:t> Data Logger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Flight Only</a:t>
            </a:r>
          </a:p>
          <a:p>
            <a:pPr lvl="1"/>
            <a:r>
              <a:rPr lang="en-US" dirty="0" err="1" smtClean="0"/>
              <a:t>Sparkfun</a:t>
            </a:r>
            <a:r>
              <a:rPr lang="en-US" dirty="0" smtClean="0"/>
              <a:t> 6 DOF IMU </a:t>
            </a:r>
          </a:p>
          <a:p>
            <a:pPr lvl="1"/>
            <a:r>
              <a:rPr lang="en-US" dirty="0" smtClean="0"/>
              <a:t>HOBO </a:t>
            </a:r>
            <a:r>
              <a:rPr lang="en-US" dirty="0" err="1" smtClean="0"/>
              <a:t>Datalogger</a:t>
            </a:r>
            <a:endParaRPr lang="en-US" dirty="0" smtClean="0"/>
          </a:p>
          <a:p>
            <a:r>
              <a:rPr lang="en-US" dirty="0" smtClean="0"/>
              <a:t>Second Flight Only</a:t>
            </a:r>
          </a:p>
          <a:p>
            <a:pPr lvl="1"/>
            <a:r>
              <a:rPr lang="en-US" dirty="0" smtClean="0"/>
              <a:t>Invensys Pressure Sensor</a:t>
            </a:r>
          </a:p>
          <a:p>
            <a:pPr lvl="1"/>
            <a:r>
              <a:rPr lang="en-US" dirty="0" smtClean="0"/>
              <a:t>Dallas One Wire </a:t>
            </a:r>
            <a:r>
              <a:rPr lang="en-US" dirty="0" err="1" smtClean="0"/>
              <a:t>Thermistors</a:t>
            </a:r>
            <a:endParaRPr lang="en-US" dirty="0" smtClean="0"/>
          </a:p>
          <a:p>
            <a:pPr lvl="1"/>
            <a:r>
              <a:rPr lang="en-US" dirty="0" smtClean="0"/>
              <a:t>Two Solar Cells</a:t>
            </a:r>
          </a:p>
          <a:p>
            <a:pPr lvl="1"/>
            <a:r>
              <a:rPr lang="en-US" dirty="0" smtClean="0"/>
              <a:t>28-X1 </a:t>
            </a:r>
            <a:r>
              <a:rPr lang="en-US" dirty="0" err="1" smtClean="0"/>
              <a:t>Picaxe</a:t>
            </a:r>
            <a:r>
              <a:rPr lang="en-US" dirty="0" smtClean="0"/>
              <a:t> Microcontroller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#1: Nov. 22, 2008</a:t>
            </a:r>
            <a:endParaRPr lang="en-US" dirty="0"/>
          </a:p>
        </p:txBody>
      </p:sp>
      <p:pic>
        <p:nvPicPr>
          <p:cNvPr id="6" name="Content Placeholder 5" descr="ansr_47_wi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78" t="2363" r="22131" b="1585"/>
          <a:stretch>
            <a:fillRect/>
          </a:stretch>
        </p:blipFill>
        <p:spPr>
          <a:xfrm>
            <a:off x="4191000" y="1752600"/>
            <a:ext cx="4760259" cy="41148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36576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3733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Launched from Gila Bend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Traveled 61.1 statute miles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Flight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time: 2:02:32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Altitude: 95,867 ft.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Landed south of Chandler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9436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kd7lmo.net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#1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724400"/>
          </a:xfrm>
        </p:spPr>
        <p:txBody>
          <a:bodyPr/>
          <a:lstStyle/>
          <a:p>
            <a:r>
              <a:rPr lang="en-US" dirty="0" smtClean="0"/>
              <a:t>HOBO </a:t>
            </a:r>
            <a:r>
              <a:rPr lang="en-US" dirty="0" err="1" smtClean="0"/>
              <a:t>datalogger</a:t>
            </a:r>
            <a:r>
              <a:rPr lang="en-US" dirty="0" smtClean="0"/>
              <a:t> recorded temperature and relative humidity</a:t>
            </a:r>
          </a:p>
          <a:p>
            <a:r>
              <a:rPr lang="en-US" dirty="0" smtClean="0"/>
              <a:t>IMU data was retrieved but </a:t>
            </a:r>
            <a:r>
              <a:rPr lang="en-US" dirty="0" smtClean="0"/>
              <a:t>could not be analyzed</a:t>
            </a:r>
            <a:endParaRPr lang="en-US" dirty="0" smtClean="0"/>
          </a:p>
          <a:p>
            <a:r>
              <a:rPr lang="en-US" dirty="0" smtClean="0"/>
              <a:t>GPS tracking was successful up to burst and then during part of the descent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495800" cy="4800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400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kd7lmo.net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#2: April 4, 2009</a:t>
            </a:r>
            <a:endParaRPr lang="en-US" dirty="0"/>
          </a:p>
        </p:txBody>
      </p:sp>
      <p:pic>
        <p:nvPicPr>
          <p:cNvPr id="8" name="Content Placeholder 7" descr="n1020570117_30152311_803528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714" t="3175" r="14286"/>
          <a:stretch>
            <a:fillRect/>
          </a:stretch>
        </p:blipFill>
        <p:spPr>
          <a:xfrm>
            <a:off x="4419600" y="1295400"/>
            <a:ext cx="4584492" cy="502920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371600"/>
            <a:ext cx="42672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Launched from Gila Bend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 smtClean="0"/>
              <a:t>Traveled </a:t>
            </a:r>
            <a:r>
              <a:rPr lang="en-US" sz="2800" dirty="0" smtClean="0"/>
              <a:t>81.4 statute </a:t>
            </a:r>
            <a:r>
              <a:rPr lang="en-US" sz="2800" dirty="0" smtClean="0"/>
              <a:t>miles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 smtClean="0"/>
              <a:t>Flight time</a:t>
            </a:r>
            <a:r>
              <a:rPr lang="en-US" sz="2800" dirty="0" smtClean="0"/>
              <a:t>: 1:57:05</a:t>
            </a:r>
            <a:endParaRPr lang="en-US" sz="2800" dirty="0" smtClean="0"/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 smtClean="0"/>
              <a:t>Peak Altitude: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89,676 ft</a:t>
            </a:r>
            <a:r>
              <a:rPr lang="en-US" sz="2800" dirty="0" smtClean="0"/>
              <a:t>. 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 smtClean="0"/>
              <a:t>Landed East of Florence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lang="en-US" sz="28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#2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724400"/>
          </a:xfrm>
        </p:spPr>
        <p:txBody>
          <a:bodyPr/>
          <a:lstStyle/>
          <a:p>
            <a:r>
              <a:rPr lang="en-US" dirty="0" smtClean="0"/>
              <a:t>Temperature, pressure, and solar cell data successfully  recorded</a:t>
            </a:r>
          </a:p>
          <a:p>
            <a:r>
              <a:rPr lang="en-US" dirty="0" smtClean="0"/>
              <a:t>GPS never acquired satellites due to antenna installation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3246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kd7lmo.net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rcRect r="25031" b="72662"/>
          <a:stretch>
            <a:fillRect/>
          </a:stretch>
        </p:blipFill>
        <p:spPr>
          <a:xfrm>
            <a:off x="0" y="3886200"/>
            <a:ext cx="914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334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ERAU ASCEND! OverView</vt:lpstr>
      <vt:lpstr>Overview</vt:lpstr>
      <vt:lpstr>Flight Objectives</vt:lpstr>
      <vt:lpstr>Payload</vt:lpstr>
      <vt:lpstr>Payload (continued)</vt:lpstr>
      <vt:lpstr>Flight #1: Nov. 22, 2008</vt:lpstr>
      <vt:lpstr>Flight #1 (continued)</vt:lpstr>
      <vt:lpstr>Flight #2: April 4, 2009</vt:lpstr>
      <vt:lpstr>Flight #2 (continued)</vt:lpstr>
      <vt:lpstr>Conclusions</vt:lpstr>
      <vt:lpstr>Future Goals</vt:lpstr>
      <vt:lpstr>Thank You!</vt:lpstr>
      <vt:lpstr>Structures and System Integration</vt:lpstr>
    </vt:vector>
  </TitlesOfParts>
  <Company>ERAU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ERAU ASCEND!</dc:title>
  <dc:creator>Imageusr</dc:creator>
  <cp:lastModifiedBy>Imageusr</cp:lastModifiedBy>
  <cp:revision>25</cp:revision>
  <dcterms:created xsi:type="dcterms:W3CDTF">2009-04-07T21:15:48Z</dcterms:created>
  <dcterms:modified xsi:type="dcterms:W3CDTF">2009-04-10T17:39:45Z</dcterms:modified>
</cp:coreProperties>
</file>